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6af590c6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6af590c6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2d6af590c6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99440" y="1285246"/>
            <a:ext cx="10993120" cy="4803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  <a:defRPr sz="2400">
                <a:solidFill>
                  <a:srgbClr val="0D0D0D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•"/>
              <a:defRPr sz="2000">
                <a:solidFill>
                  <a:srgbClr val="0D0D0D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800"/>
              <a:buChar char="•"/>
              <a:defRPr sz="1800">
                <a:solidFill>
                  <a:srgbClr val="0D0D0D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6"/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BA0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clipart&#10;&#10;Description automatically generated"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07" y="6344504"/>
            <a:ext cx="292933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0" y="1"/>
            <a:ext cx="12192000" cy="226503"/>
          </a:xfrm>
          <a:prstGeom prst="rect">
            <a:avLst/>
          </a:prstGeom>
          <a:solidFill>
            <a:srgbClr val="132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32E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599440" y="365126"/>
            <a:ext cx="10993120" cy="807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84936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Title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0.jp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ngtingwan.github.io/data/goodreads.html#datasets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w angle view of a building&#10;&#10;Description automatically generated"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" y="0"/>
            <a:ext cx="4573916" cy="686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logo&#10;&#10;Description automatically generated" id="176" name="Google Shape;17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370" y="5772481"/>
            <a:ext cx="4572640" cy="76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ctrTitle"/>
          </p:nvPr>
        </p:nvSpPr>
        <p:spPr>
          <a:xfrm>
            <a:off x="5692588" y="1462263"/>
            <a:ext cx="5602941" cy="1378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Goodreads Analysis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5943600" y="3605427"/>
            <a:ext cx="5100918" cy="1284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Mark Pedraza</a:t>
            </a:r>
            <a:endParaRPr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8" y="1438"/>
            <a:ext cx="4570883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354708" y="277160"/>
            <a:ext cx="10515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68" name="Google Shape;268;p36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Discuss your results with visualization, findings,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055" y="944019"/>
            <a:ext cx="10115254" cy="48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7899754" y="1678819"/>
            <a:ext cx="33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</a:t>
            </a:r>
            <a:r>
              <a:rPr lang="en-US" sz="1800">
                <a:solidFill>
                  <a:schemeClr val="dk1"/>
                </a:solidFill>
              </a:rPr>
              <a:t>Increase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1,2,5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</a:t>
            </a:r>
            <a:r>
              <a:rPr lang="en-US" sz="1800">
                <a:solidFill>
                  <a:schemeClr val="dk1"/>
                </a:solidFill>
              </a:rPr>
              <a:t>Decrease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3,4</a:t>
            </a:r>
            <a:endParaRPr/>
          </a:p>
        </p:txBody>
      </p:sp>
      <p:cxnSp>
        <p:nvCxnSpPr>
          <p:cNvPr id="274" name="Google Shape;274;p36"/>
          <p:cNvCxnSpPr/>
          <p:nvPr/>
        </p:nvCxnSpPr>
        <p:spPr>
          <a:xfrm rot="10800000">
            <a:off x="10375175" y="420297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6"/>
          <p:cNvCxnSpPr/>
          <p:nvPr/>
        </p:nvCxnSpPr>
        <p:spPr>
          <a:xfrm>
            <a:off x="10464450" y="5051025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3131825" y="2577800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36"/>
          <p:cNvCxnSpPr/>
          <p:nvPr/>
        </p:nvCxnSpPr>
        <p:spPr>
          <a:xfrm>
            <a:off x="1986625" y="1765725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8" name="Google Shape;278;p36"/>
          <p:cNvCxnSpPr/>
          <p:nvPr/>
        </p:nvCxnSpPr>
        <p:spPr>
          <a:xfrm rot="10800000">
            <a:off x="6638100" y="342900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36"/>
          <p:cNvSpPr txBox="1"/>
          <p:nvPr/>
        </p:nvSpPr>
        <p:spPr>
          <a:xfrm>
            <a:off x="979725" y="14303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979725" y="23371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979725" y="3199813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979725" y="39253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979725" y="48162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89" name="Google Shape;289;p37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1" name="Google Shape;29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328" y="962590"/>
            <a:ext cx="9497788" cy="532470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/>
          <p:nvPr/>
        </p:nvSpPr>
        <p:spPr>
          <a:xfrm rot="5400000">
            <a:off x="7689675" y="4125698"/>
            <a:ext cx="1311600" cy="2014800"/>
          </a:xfrm>
          <a:prstGeom prst="leftBrace">
            <a:avLst>
              <a:gd fmla="val 8333" name="adj1"/>
              <a:gd fmla="val 48458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1440996" y="5872858"/>
            <a:ext cx="20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6" name="Google Shape;296;p37"/>
          <p:cNvSpPr txBox="1"/>
          <p:nvPr/>
        </p:nvSpPr>
        <p:spPr>
          <a:xfrm>
            <a:off x="1441001" y="5872850"/>
            <a:ext cx="92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1           2           3           4           5          6            7          8           9           10         11      12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678" y="720438"/>
            <a:ext cx="9282824" cy="58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1360" y="319225"/>
            <a:ext cx="1486107" cy="68589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8"/>
          <p:cNvSpPr txBox="1"/>
          <p:nvPr/>
        </p:nvSpPr>
        <p:spPr>
          <a:xfrm>
            <a:off x="1988526" y="6161450"/>
            <a:ext cx="92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1          2          3          4          5          6          7          8           9         10        11      12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</p:txBody>
      </p:sp>
      <p:sp>
        <p:nvSpPr>
          <p:cNvPr id="314" name="Google Shape;314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More visualizations (Lots more data I didn’t touch)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Possible Machine Learning for book recommendations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Requires </a:t>
            </a:r>
            <a:r>
              <a:rPr lang="en-US"/>
              <a:t>significant time but half the work is done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Many models could help, such as Logistic Regression or KNN (Classification)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Could require more metadata about books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5" name="Google Shape;315;p39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16" name="Google Shape;31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25" name="Google Shape;325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satisfied our business requirement (and them some)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Insight into trends and data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Ability to do much more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6" name="Google Shape;326;p40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27" name="Google Shape;32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30" name="Google Shape;330;p4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838200" y="1043431"/>
            <a:ext cx="10515600" cy="1719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descr="Logo&#10;&#10;Description automatically generated" id="336" name="Google Shape;33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049" y="4936270"/>
            <a:ext cx="2452254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Goal and Importance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Goal: Analyze different attributes about books to identify trends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Business Requirement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Do reviewers rate differently than non-reviewers?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187" name="Google Shape;18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Requirements Details</a:t>
            </a:r>
            <a:endParaRPr/>
          </a:p>
        </p:txBody>
      </p:sp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Functional Requirements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Number of users who gave ratings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Identifier for books to prevent duplicates (isbn</a:t>
            </a:r>
            <a:r>
              <a:rPr lang="en-US"/>
              <a:t> possibly)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Number of ratings a book receives and the avg rating of th</a:t>
            </a:r>
            <a:r>
              <a:rPr lang="en-US"/>
              <a:t>e book</a:t>
            </a:r>
            <a:endParaRPr>
              <a:solidFill>
                <a:schemeClr val="dk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Number of written reviews and each reviewers rating score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Requirements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https://mengtingwan.github.io/data/goodreads.html#datasets</a:t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198" name="Google Shape;19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Solution to the Requirements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66700" lvl="1" marL="685800" rtl="0" algn="l">
              <a:spcBef>
                <a:spcPts val="110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Technology Choices</a:t>
            </a:r>
            <a:endParaRPr/>
          </a:p>
          <a:p>
            <a:pPr indent="-241300" lvl="2" marL="11430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Google Cloud Platform – Database</a:t>
            </a:r>
            <a:endParaRPr/>
          </a:p>
          <a:p>
            <a:pPr indent="-241300" lvl="2" marL="1143000" rtl="0" algn="l">
              <a:spcBef>
                <a:spcPts val="11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Google Dataproc – PySpark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Architecture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Information Architecture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Technical Architecture 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Model</a:t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12" name="Google Shape;212;p3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1" y="659607"/>
            <a:ext cx="4896533" cy="569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6139" y="947057"/>
            <a:ext cx="9865543" cy="477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4" name="Google Shape;23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646" y="751629"/>
            <a:ext cx="7169404" cy="53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/>
          <p:nvPr/>
        </p:nvSpPr>
        <p:spPr>
          <a:xfrm>
            <a:off x="2684450" y="1381400"/>
            <a:ext cx="6071100" cy="5217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4"/>
          <p:cNvSpPr txBox="1"/>
          <p:nvPr>
            <p:ph type="title"/>
          </p:nvPr>
        </p:nvSpPr>
        <p:spPr>
          <a:xfrm>
            <a:off x="838200" y="365127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/ Schema</a:t>
            </a:r>
            <a:endParaRPr/>
          </a:p>
        </p:txBody>
      </p:sp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610600" y="6356352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34"/>
          <p:cNvSpPr/>
          <p:nvPr/>
        </p:nvSpPr>
        <p:spPr>
          <a:xfrm>
            <a:off x="-16565" y="-33131"/>
            <a:ext cx="12206400" cy="4026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9375" y="1504650"/>
            <a:ext cx="5781225" cy="49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Discuss your results with visualization, findings,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144" y="981803"/>
            <a:ext cx="10142765" cy="489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1028700" y="14989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9" name="Google Shape;259;p35"/>
          <p:cNvSpPr txBox="1"/>
          <p:nvPr/>
        </p:nvSpPr>
        <p:spPr>
          <a:xfrm>
            <a:off x="1028700" y="24057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0" name="Google Shape;260;p35"/>
          <p:cNvSpPr txBox="1"/>
          <p:nvPr/>
        </p:nvSpPr>
        <p:spPr>
          <a:xfrm>
            <a:off x="1028700" y="33125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1" name="Google Shape;261;p35"/>
          <p:cNvSpPr txBox="1"/>
          <p:nvPr/>
        </p:nvSpPr>
        <p:spPr>
          <a:xfrm>
            <a:off x="1028700" y="41311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1028700" y="502197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